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73C2-07E7-450C-AA8B-F41F35EFED14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C63C75-B1C3-4058-9BDB-53AFE2F3B01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73C2-07E7-450C-AA8B-F41F35EFED14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C63C75-B1C3-4058-9BDB-53AFE2F3B01E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73C2-07E7-450C-AA8B-F41F35EFED14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C63C75-B1C3-4058-9BDB-53AFE2F3B01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73C2-07E7-450C-AA8B-F41F35EFED14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C63C75-B1C3-4058-9BDB-53AFE2F3B01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73C2-07E7-450C-AA8B-F41F35EFED14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C63C75-B1C3-4058-9BDB-53AFE2F3B01E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73C2-07E7-450C-AA8B-F41F35EFED14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C63C75-B1C3-4058-9BDB-53AFE2F3B01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73C2-07E7-450C-AA8B-F41F35EFED14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C63C75-B1C3-4058-9BDB-53AFE2F3B01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73C2-07E7-450C-AA8B-F41F35EFED14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C63C75-B1C3-4058-9BDB-53AFE2F3B01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73C2-07E7-450C-AA8B-F41F35EFED14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C63C75-B1C3-4058-9BDB-53AFE2F3B01E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73C2-07E7-450C-AA8B-F41F35EFED14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63C75-B1C3-4058-9BDB-53AFE2F3B0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73C2-07E7-450C-AA8B-F41F35EFED14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63C75-B1C3-4058-9BDB-53AFE2F3B0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2DE173C2-07E7-450C-AA8B-F41F35EFED14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C9C63C75-B1C3-4058-9BDB-53AFE2F3B01E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4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КОНСТИТУЦІЯ – ОСНОВНИЙ ЗАКОН УКРАЇНИ</a:t>
            </a:r>
            <a:endParaRPr lang="ru-RU" sz="4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33600" y="3375490"/>
            <a:ext cx="6254824" cy="917605"/>
          </a:xfrm>
        </p:spPr>
        <p:txBody>
          <a:bodyPr>
            <a:normAutofit fontScale="85000" lnSpcReduction="20000"/>
          </a:bodyPr>
          <a:lstStyle/>
          <a:p>
            <a:r>
              <a:rPr lang="uk-UA" dirty="0"/>
              <a:t>с</a:t>
            </a:r>
            <a:r>
              <a:rPr lang="uk-UA" dirty="0" smtClean="0"/>
              <a:t>тудентки факультету дошкільної та початкової освіти</a:t>
            </a:r>
          </a:p>
          <a:p>
            <a:r>
              <a:rPr lang="uk-UA" dirty="0" smtClean="0"/>
              <a:t>421 група</a:t>
            </a:r>
          </a:p>
          <a:p>
            <a:r>
              <a:rPr lang="uk-UA" dirty="0" smtClean="0"/>
              <a:t>Шило Яни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2092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195736" y="692696"/>
            <a:ext cx="6948264" cy="3657599"/>
          </a:xfrm>
        </p:spPr>
        <p:txBody>
          <a:bodyPr>
            <a:normAutofit/>
          </a:bodyPr>
          <a:lstStyle/>
          <a:p>
            <a:r>
              <a:rPr lang="uk-UA" sz="2400" dirty="0" smtClean="0"/>
              <a:t>Що вам відомо про </a:t>
            </a:r>
            <a:r>
              <a:rPr lang="uk-UA" sz="2400" dirty="0"/>
              <a:t>К</a:t>
            </a:r>
            <a:r>
              <a:rPr lang="uk-UA" sz="2400" dirty="0" smtClean="0"/>
              <a:t>онституцію України?</a:t>
            </a:r>
          </a:p>
          <a:p>
            <a:r>
              <a:rPr lang="uk-UA" sz="2400" dirty="0" smtClean="0"/>
              <a:t>Що на вашу думку містить в собі Конституція України?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7543800" cy="914400"/>
          </a:xfrm>
        </p:spPr>
        <p:txBody>
          <a:bodyPr/>
          <a:lstStyle/>
          <a:p>
            <a:r>
              <a:rPr lang="uk-UA" dirty="0" smtClean="0"/>
              <a:t>Помислимо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417280"/>
            <a:ext cx="2857500" cy="3095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8720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699792" y="476672"/>
            <a:ext cx="6096000" cy="3657599"/>
          </a:xfrm>
        </p:spPr>
        <p:txBody>
          <a:bodyPr/>
          <a:lstStyle/>
          <a:p>
            <a:r>
              <a:rPr lang="ru-RU" b="1" dirty="0" err="1">
                <a:effectLst/>
              </a:rPr>
              <a:t>Конституція</a:t>
            </a:r>
            <a:r>
              <a:rPr lang="ru-RU" dirty="0">
                <a:effectLst/>
              </a:rPr>
              <a:t> – </a:t>
            </a:r>
            <a:r>
              <a:rPr lang="ru-RU" dirty="0" err="1">
                <a:effectLst/>
              </a:rPr>
              <a:t>це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Основний</a:t>
            </a:r>
            <a:r>
              <a:rPr lang="ru-RU" dirty="0">
                <a:effectLst/>
              </a:rPr>
              <a:t> Закон, </a:t>
            </a:r>
            <a:r>
              <a:rPr lang="ru-RU" dirty="0" err="1">
                <a:effectLst/>
              </a:rPr>
              <a:t>що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закріплює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суспільний</a:t>
            </a:r>
            <a:r>
              <a:rPr lang="ru-RU" dirty="0">
                <a:effectLst/>
              </a:rPr>
              <a:t> і </a:t>
            </a:r>
            <a:r>
              <a:rPr lang="ru-RU" dirty="0" err="1">
                <a:effectLst/>
              </a:rPr>
              <a:t>державний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устрій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країни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функції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органів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державної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влади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основні</a:t>
            </a:r>
            <a:r>
              <a:rPr lang="ru-RU" dirty="0">
                <a:effectLst/>
              </a:rPr>
              <a:t> права та </a:t>
            </a:r>
            <a:r>
              <a:rPr lang="ru-RU" dirty="0" err="1">
                <a:effectLst/>
              </a:rPr>
              <a:t>обов’язки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громадян</a:t>
            </a:r>
            <a:r>
              <a:rPr lang="ru-RU" dirty="0">
                <a:effectLst/>
              </a:rPr>
              <a:t>.</a:t>
            </a:r>
            <a:endParaRPr lang="ru-RU" dirty="0"/>
          </a:p>
        </p:txBody>
      </p:sp>
      <p:pic>
        <p:nvPicPr>
          <p:cNvPr id="1028" name="Picture 4" descr="http://dzprolisok.at.ua/_si/0/9934216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17032"/>
            <a:ext cx="5048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963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43608" y="260648"/>
            <a:ext cx="7488832" cy="3657599"/>
          </a:xfrm>
        </p:spPr>
        <p:txBody>
          <a:bodyPr/>
          <a:lstStyle/>
          <a:p>
            <a:r>
              <a:rPr lang="ru-RU" dirty="0">
                <a:effectLst/>
              </a:rPr>
              <a:t>У </a:t>
            </a:r>
            <a:r>
              <a:rPr lang="ru-RU" dirty="0" err="1">
                <a:effectLst/>
              </a:rPr>
              <a:t>своїй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структурі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Конституція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України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складається</a:t>
            </a:r>
            <a:r>
              <a:rPr lang="ru-RU" dirty="0">
                <a:effectLst/>
              </a:rPr>
              <a:t> з </a:t>
            </a:r>
            <a:r>
              <a:rPr lang="ru-RU" dirty="0" err="1">
                <a:effectLst/>
              </a:rPr>
              <a:t>преамбули</a:t>
            </a:r>
            <a:r>
              <a:rPr lang="ru-RU" dirty="0">
                <a:effectLst/>
              </a:rPr>
              <a:t>, з 15 </a:t>
            </a:r>
            <a:r>
              <a:rPr lang="ru-RU" dirty="0" err="1">
                <a:effectLst/>
              </a:rPr>
              <a:t>розділів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які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об’єднують</a:t>
            </a:r>
            <a:r>
              <a:rPr lang="ru-RU" dirty="0">
                <a:effectLst/>
              </a:rPr>
              <a:t> 161 </a:t>
            </a:r>
            <a:r>
              <a:rPr lang="ru-RU" dirty="0" err="1">
                <a:effectLst/>
              </a:rPr>
              <a:t>статтю</a:t>
            </a:r>
            <a:r>
              <a:rPr lang="ru-RU" dirty="0">
                <a:effectLst/>
              </a:rPr>
              <a:t>, в тому </a:t>
            </a:r>
            <a:r>
              <a:rPr lang="ru-RU" dirty="0" err="1">
                <a:effectLst/>
              </a:rPr>
              <a:t>числі</a:t>
            </a:r>
            <a:r>
              <a:rPr lang="ru-RU" dirty="0">
                <a:effectLst/>
              </a:rPr>
              <a:t> 2 </a:t>
            </a:r>
            <a:r>
              <a:rPr lang="ru-RU" dirty="0" err="1">
                <a:effectLst/>
              </a:rPr>
              <a:t>статті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Прикінцевих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положень</a:t>
            </a:r>
            <a:r>
              <a:rPr lang="ru-RU" dirty="0">
                <a:effectLst/>
              </a:rPr>
              <a:t>, та 14 </a:t>
            </a:r>
            <a:r>
              <a:rPr lang="ru-RU" dirty="0" err="1">
                <a:effectLst/>
              </a:rPr>
              <a:t>пунктів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перехідних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положень</a:t>
            </a:r>
            <a:r>
              <a:rPr lang="ru-RU" dirty="0">
                <a:effectLst/>
              </a:rPr>
              <a:t>.</a:t>
            </a:r>
            <a:endParaRPr lang="ru-RU" dirty="0"/>
          </a:p>
        </p:txBody>
      </p:sp>
      <p:pic>
        <p:nvPicPr>
          <p:cNvPr id="3074" name="Picture 2" descr="http://koledg-knutd.com.ua/wp-content/uploads/2016/06/S_dnem_konstitucii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11" b="98634" l="1000" r="977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308" y="2924944"/>
            <a:ext cx="6667500" cy="348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057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89376" y="188641"/>
            <a:ext cx="8559087" cy="2952328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effectLst/>
              </a:rPr>
              <a:t>28 </a:t>
            </a:r>
            <a:r>
              <a:rPr lang="ru-RU" b="1" dirty="0" err="1">
                <a:effectLst/>
              </a:rPr>
              <a:t>червня</a:t>
            </a:r>
            <a:r>
              <a:rPr lang="ru-RU" b="1" dirty="0">
                <a:effectLst/>
              </a:rPr>
              <a:t> 1996 року </a:t>
            </a:r>
            <a:r>
              <a:rPr lang="ru-RU" b="1" dirty="0" err="1">
                <a:effectLst/>
              </a:rPr>
              <a:t>Верховна</a:t>
            </a:r>
            <a:r>
              <a:rPr lang="ru-RU" b="1" dirty="0">
                <a:effectLst/>
              </a:rPr>
              <a:t> Рада </a:t>
            </a:r>
            <a:r>
              <a:rPr lang="ru-RU" b="1" dirty="0" err="1">
                <a:effectLst/>
              </a:rPr>
              <a:t>ухвалила</a:t>
            </a:r>
            <a:r>
              <a:rPr lang="ru-RU" b="1" dirty="0">
                <a:effectLst/>
              </a:rPr>
              <a:t> </a:t>
            </a:r>
            <a:r>
              <a:rPr lang="ru-RU" b="1" dirty="0" err="1">
                <a:effectLst/>
              </a:rPr>
              <a:t>Конституцію</a:t>
            </a:r>
            <a:r>
              <a:rPr lang="ru-RU" b="1" dirty="0">
                <a:effectLst/>
              </a:rPr>
              <a:t> </a:t>
            </a:r>
            <a:r>
              <a:rPr lang="ru-RU" b="1" dirty="0" err="1">
                <a:effectLst/>
              </a:rPr>
              <a:t>України</a:t>
            </a:r>
            <a:r>
              <a:rPr lang="ru-RU" dirty="0">
                <a:effectLst/>
              </a:rPr>
              <a:t>. </a:t>
            </a:r>
            <a:r>
              <a:rPr lang="ru-RU" dirty="0" err="1">
                <a:effectLst/>
              </a:rPr>
              <a:t>Відтоді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цей</a:t>
            </a:r>
            <a:r>
              <a:rPr lang="ru-RU" dirty="0">
                <a:effectLst/>
              </a:rPr>
              <a:t> день в </a:t>
            </a:r>
            <a:r>
              <a:rPr lang="ru-RU" dirty="0" err="1">
                <a:effectLst/>
              </a:rPr>
              <a:t>Україні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відзначається</a:t>
            </a:r>
            <a:r>
              <a:rPr lang="ru-RU" dirty="0">
                <a:effectLst/>
              </a:rPr>
              <a:t> як </a:t>
            </a:r>
            <a:r>
              <a:rPr lang="ru-RU" dirty="0" err="1">
                <a:effectLst/>
              </a:rPr>
              <a:t>державне</a:t>
            </a:r>
            <a:r>
              <a:rPr lang="ru-RU" dirty="0">
                <a:effectLst/>
              </a:rPr>
              <a:t> свято.</a:t>
            </a:r>
          </a:p>
          <a:p>
            <a:r>
              <a:rPr lang="ru-RU" dirty="0" err="1">
                <a:effectLst/>
              </a:rPr>
              <a:t>Основні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розділи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Конституції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визначають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загальні</a:t>
            </a:r>
            <a:r>
              <a:rPr lang="ru-RU" dirty="0">
                <a:effectLst/>
              </a:rPr>
              <a:t> засади </a:t>
            </a:r>
            <a:r>
              <a:rPr lang="ru-RU" dirty="0" err="1">
                <a:effectLst/>
              </a:rPr>
              <a:t>функціонування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української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держави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основні</a:t>
            </a:r>
            <a:r>
              <a:rPr lang="ru-RU" dirty="0">
                <a:effectLst/>
              </a:rPr>
              <a:t> права, </a:t>
            </a:r>
            <a:r>
              <a:rPr lang="ru-RU" dirty="0" err="1">
                <a:effectLst/>
              </a:rPr>
              <a:t>свободи</a:t>
            </a:r>
            <a:r>
              <a:rPr lang="ru-RU" dirty="0">
                <a:effectLst/>
              </a:rPr>
              <a:t> та </a:t>
            </a:r>
            <a:r>
              <a:rPr lang="ru-RU" dirty="0" err="1">
                <a:effectLst/>
              </a:rPr>
              <a:t>обов’язки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людини</a:t>
            </a:r>
            <a:r>
              <a:rPr lang="ru-RU" dirty="0">
                <a:effectLst/>
              </a:rPr>
              <a:t> і </a:t>
            </a:r>
            <a:r>
              <a:rPr lang="ru-RU" dirty="0" err="1">
                <a:effectLst/>
              </a:rPr>
              <a:t>громадянина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завдання</a:t>
            </a:r>
            <a:r>
              <a:rPr lang="ru-RU" dirty="0">
                <a:effectLst/>
              </a:rPr>
              <a:t> та </a:t>
            </a:r>
            <a:r>
              <a:rPr lang="ru-RU" dirty="0" err="1">
                <a:effectLst/>
              </a:rPr>
              <a:t>функції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діяльності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Верховної</a:t>
            </a:r>
            <a:r>
              <a:rPr lang="ru-RU" dirty="0">
                <a:effectLst/>
              </a:rPr>
              <a:t> Ради </a:t>
            </a:r>
            <a:r>
              <a:rPr lang="ru-RU" dirty="0" err="1">
                <a:effectLst/>
              </a:rPr>
              <a:t>України</a:t>
            </a:r>
            <a:r>
              <a:rPr lang="ru-RU" dirty="0">
                <a:effectLst/>
              </a:rPr>
              <a:t>, Президента, </a:t>
            </a:r>
            <a:r>
              <a:rPr lang="ru-RU" dirty="0" err="1">
                <a:effectLst/>
              </a:rPr>
              <a:t>Кабінету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Міністрів</a:t>
            </a:r>
            <a:r>
              <a:rPr lang="ru-RU" dirty="0">
                <a:effectLst/>
              </a:rPr>
              <a:t> та </a:t>
            </a:r>
            <a:r>
              <a:rPr lang="ru-RU" dirty="0" err="1">
                <a:effectLst/>
              </a:rPr>
              <a:t>інших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органів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виконавчої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влади</a:t>
            </a:r>
            <a:r>
              <a:rPr lang="ru-RU" dirty="0">
                <a:effectLst/>
              </a:rPr>
              <a:t>, засади </a:t>
            </a:r>
            <a:r>
              <a:rPr lang="ru-RU" dirty="0" err="1">
                <a:effectLst/>
              </a:rPr>
              <a:t>здійснення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правосуддя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територіальний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устрій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держави</a:t>
            </a:r>
            <a:r>
              <a:rPr lang="ru-RU" dirty="0">
                <a:effectLst/>
              </a:rPr>
              <a:t>.</a:t>
            </a:r>
          </a:p>
          <a:p>
            <a:endParaRPr lang="ru-RU" dirty="0"/>
          </a:p>
        </p:txBody>
      </p:sp>
      <p:pic>
        <p:nvPicPr>
          <p:cNvPr id="4098" name="Picture 2" descr="http://www.poetryclub.com.ua/upload/poem_all/005593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3" y="2924944"/>
            <a:ext cx="5709101" cy="379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351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-171400"/>
            <a:ext cx="7330008" cy="3657599"/>
          </a:xfrm>
        </p:spPr>
        <p:txBody>
          <a:bodyPr/>
          <a:lstStyle/>
          <a:p>
            <a:r>
              <a:rPr lang="ru-RU" dirty="0" err="1">
                <a:effectLst/>
              </a:rPr>
              <a:t>П</a:t>
            </a:r>
            <a:r>
              <a:rPr lang="ru-RU" dirty="0" err="1" smtClean="0">
                <a:effectLst/>
              </a:rPr>
              <a:t>ершою</a:t>
            </a:r>
            <a:r>
              <a:rPr lang="ru-RU" dirty="0" smtClean="0">
                <a:effectLst/>
              </a:rPr>
              <a:t> </a:t>
            </a:r>
            <a:r>
              <a:rPr lang="ru-RU" dirty="0" err="1">
                <a:effectLst/>
              </a:rPr>
              <a:t>вітчизняною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конституцією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вважається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Конституція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гетьмана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Пилипа</a:t>
            </a:r>
            <a:r>
              <a:rPr lang="ru-RU" dirty="0">
                <a:effectLst/>
              </a:rPr>
              <a:t> Орлика. Ми </a:t>
            </a:r>
            <a:r>
              <a:rPr lang="ru-RU" dirty="0" err="1">
                <a:effectLst/>
              </a:rPr>
              <a:t>можемо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пишатися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тим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що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ця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Конституція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прийнята</a:t>
            </a:r>
            <a:r>
              <a:rPr lang="ru-RU" dirty="0">
                <a:effectLst/>
              </a:rPr>
              <a:t> 5 </a:t>
            </a:r>
            <a:r>
              <a:rPr lang="ru-RU" dirty="0" err="1">
                <a:effectLst/>
              </a:rPr>
              <a:t>квітня</a:t>
            </a:r>
            <a:r>
              <a:rPr lang="ru-RU" dirty="0">
                <a:effectLst/>
              </a:rPr>
              <a:t> 1710 року, </a:t>
            </a:r>
            <a:r>
              <a:rPr lang="ru-RU" dirty="0" err="1">
                <a:effectLst/>
              </a:rPr>
              <a:t>була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однією</a:t>
            </a:r>
            <a:r>
              <a:rPr lang="ru-RU" dirty="0">
                <a:effectLst/>
              </a:rPr>
              <a:t> з перших в </a:t>
            </a:r>
            <a:r>
              <a:rPr lang="ru-RU" dirty="0" err="1">
                <a:effectLst/>
              </a:rPr>
              <a:t>Європі</a:t>
            </a:r>
            <a:r>
              <a:rPr lang="ru-RU" dirty="0">
                <a:effectLst/>
              </a:rPr>
              <a:t> та </a:t>
            </a:r>
            <a:r>
              <a:rPr lang="ru-RU" dirty="0" err="1">
                <a:effectLst/>
              </a:rPr>
              <a:t>світі</a:t>
            </a:r>
            <a:r>
              <a:rPr lang="ru-RU" dirty="0">
                <a:effectLst/>
              </a:rPr>
              <a:t>. </a:t>
            </a:r>
            <a:r>
              <a:rPr lang="ru-RU" dirty="0" err="1">
                <a:effectLst/>
              </a:rPr>
              <a:t>Адже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конституцію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Сполучених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Штатів</a:t>
            </a:r>
            <a:r>
              <a:rPr lang="ru-RU" dirty="0">
                <a:effectLst/>
              </a:rPr>
              <a:t> Америки </a:t>
            </a:r>
            <a:r>
              <a:rPr lang="ru-RU" dirty="0" err="1">
                <a:effectLst/>
              </a:rPr>
              <a:t>було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схвалено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лише</a:t>
            </a:r>
            <a:r>
              <a:rPr lang="ru-RU" dirty="0">
                <a:effectLst/>
              </a:rPr>
              <a:t> 1787 року, </a:t>
            </a:r>
            <a:r>
              <a:rPr lang="ru-RU" dirty="0" err="1">
                <a:effectLst/>
              </a:rPr>
              <a:t>конституцію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Франції</a:t>
            </a:r>
            <a:r>
              <a:rPr lang="ru-RU" dirty="0">
                <a:effectLst/>
              </a:rPr>
              <a:t> та </a:t>
            </a:r>
            <a:r>
              <a:rPr lang="ru-RU" dirty="0" err="1">
                <a:effectLst/>
              </a:rPr>
              <a:t>Польщі</a:t>
            </a:r>
            <a:r>
              <a:rPr lang="ru-RU" dirty="0">
                <a:effectLst/>
              </a:rPr>
              <a:t> – 1791 року, </a:t>
            </a:r>
            <a:r>
              <a:rPr lang="ru-RU" dirty="0" err="1">
                <a:effectLst/>
              </a:rPr>
              <a:t>конституцію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Російської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імперії</a:t>
            </a:r>
            <a:r>
              <a:rPr lang="ru-RU" dirty="0">
                <a:effectLst/>
              </a:rPr>
              <a:t> – 1905 року. 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8" t="6609" r="5000" b="8050"/>
          <a:stretch/>
        </p:blipFill>
        <p:spPr bwMode="auto">
          <a:xfrm>
            <a:off x="323528" y="3212976"/>
            <a:ext cx="5574890" cy="349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359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123728" y="1124744"/>
            <a:ext cx="6096000" cy="3657599"/>
          </a:xfrm>
        </p:spPr>
        <p:txBody>
          <a:bodyPr/>
          <a:lstStyle/>
          <a:p>
            <a:r>
              <a:rPr lang="ru-RU" dirty="0" err="1">
                <a:effectLst/>
              </a:rPr>
              <a:t>Незважаючи</a:t>
            </a:r>
            <a:r>
              <a:rPr lang="ru-RU" dirty="0">
                <a:effectLst/>
              </a:rPr>
              <a:t> на те </a:t>
            </a:r>
            <a:r>
              <a:rPr lang="ru-RU" dirty="0" err="1">
                <a:effectLst/>
              </a:rPr>
              <a:t>що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</a:t>
            </a:r>
            <a:r>
              <a:rPr lang="ru-RU" dirty="0" err="1" smtClean="0">
                <a:effectLst/>
              </a:rPr>
              <a:t>и</a:t>
            </a:r>
            <a:r>
              <a:rPr lang="ru-RU" dirty="0" smtClean="0">
                <a:effectLst/>
              </a:rPr>
              <a:t> </a:t>
            </a:r>
            <a:r>
              <a:rPr lang="ru-RU" dirty="0" err="1">
                <a:effectLst/>
              </a:rPr>
              <a:t>ще</a:t>
            </a:r>
            <a:r>
              <a:rPr lang="ru-RU" dirty="0">
                <a:effectLst/>
              </a:rPr>
              <a:t> </a:t>
            </a:r>
            <a:r>
              <a:rPr lang="ru-RU" dirty="0" err="1" smtClean="0">
                <a:effectLst/>
              </a:rPr>
              <a:t>маленькі</a:t>
            </a:r>
            <a:r>
              <a:rPr lang="ru-RU" dirty="0" smtClean="0">
                <a:effectLst/>
              </a:rPr>
              <a:t>, </a:t>
            </a:r>
            <a:r>
              <a:rPr lang="ru-RU" dirty="0" err="1">
                <a:effectLst/>
              </a:rPr>
              <a:t>в</a:t>
            </a:r>
            <a:r>
              <a:rPr lang="ru-RU" dirty="0" err="1" smtClean="0">
                <a:effectLst/>
              </a:rPr>
              <a:t>и</a:t>
            </a:r>
            <a:r>
              <a:rPr lang="ru-RU" dirty="0" smtClean="0">
                <a:effectLst/>
              </a:rPr>
              <a:t> </a:t>
            </a:r>
            <a:r>
              <a:rPr lang="ru-RU" dirty="0">
                <a:effectLst/>
              </a:rPr>
              <a:t>все одно </a:t>
            </a:r>
            <a:r>
              <a:rPr lang="ru-RU" dirty="0" smtClean="0">
                <a:effectLst/>
              </a:rPr>
              <a:t>люди, </a:t>
            </a:r>
            <a:r>
              <a:rPr lang="ru-RU" dirty="0" err="1" smtClean="0">
                <a:effectLst/>
              </a:rPr>
              <a:t>які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мають</a:t>
            </a:r>
            <a:r>
              <a:rPr lang="ru-RU" dirty="0" smtClean="0">
                <a:effectLst/>
              </a:rPr>
              <a:t> </a:t>
            </a:r>
            <a:r>
              <a:rPr lang="ru-RU" dirty="0">
                <a:effectLst/>
              </a:rPr>
              <a:t>права. </a:t>
            </a:r>
            <a:r>
              <a:rPr lang="ru-RU" dirty="0" err="1">
                <a:effectLst/>
              </a:rPr>
              <a:t>Свої</a:t>
            </a:r>
            <a:r>
              <a:rPr lang="ru-RU" dirty="0">
                <a:effectLst/>
              </a:rPr>
              <a:t> права </a:t>
            </a:r>
            <a:r>
              <a:rPr lang="ru-RU" dirty="0" err="1">
                <a:effectLst/>
              </a:rPr>
              <a:t>в</a:t>
            </a:r>
            <a:r>
              <a:rPr lang="ru-RU" dirty="0" err="1" smtClean="0">
                <a:effectLst/>
              </a:rPr>
              <a:t>и</a:t>
            </a:r>
            <a:r>
              <a:rPr lang="ru-RU" dirty="0" smtClean="0">
                <a:effectLst/>
              </a:rPr>
              <a:t> можете </a:t>
            </a:r>
            <a:r>
              <a:rPr lang="ru-RU" dirty="0" err="1">
                <a:effectLst/>
              </a:rPr>
              <a:t>знайти</a:t>
            </a:r>
            <a:r>
              <a:rPr lang="ru-RU" dirty="0">
                <a:effectLst/>
              </a:rPr>
              <a:t> у </a:t>
            </a:r>
            <a:r>
              <a:rPr lang="ru-RU" dirty="0" err="1">
                <a:effectLst/>
              </a:rPr>
              <a:t>спеціальному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документі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який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називається</a:t>
            </a:r>
            <a:r>
              <a:rPr lang="ru-RU" dirty="0">
                <a:effectLst/>
              </a:rPr>
              <a:t> </a:t>
            </a:r>
            <a:r>
              <a:rPr lang="ru-RU" b="1" dirty="0" err="1">
                <a:solidFill>
                  <a:srgbClr val="FF0000"/>
                </a:solidFill>
                <a:effectLst/>
              </a:rPr>
              <a:t>Конвенція</a:t>
            </a:r>
            <a:r>
              <a:rPr lang="ru-RU" b="1" dirty="0">
                <a:solidFill>
                  <a:srgbClr val="FF0000"/>
                </a:solidFill>
                <a:effectLst/>
              </a:rPr>
              <a:t> про права </a:t>
            </a:r>
            <a:r>
              <a:rPr lang="ru-RU" b="1" dirty="0" err="1">
                <a:solidFill>
                  <a:srgbClr val="FF0000"/>
                </a:solidFill>
                <a:effectLst/>
              </a:rPr>
              <a:t>дитини</a:t>
            </a:r>
            <a:r>
              <a:rPr lang="ru-RU" dirty="0">
                <a:effectLst/>
              </a:rPr>
              <a:t>. У </a:t>
            </a:r>
            <a:r>
              <a:rPr lang="ru-RU" dirty="0" err="1">
                <a:effectLst/>
              </a:rPr>
              <a:t>цьому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документі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записані</a:t>
            </a:r>
            <a:r>
              <a:rPr lang="ru-RU" dirty="0">
                <a:effectLst/>
              </a:rPr>
              <a:t> </a:t>
            </a:r>
            <a:r>
              <a:rPr lang="ru-RU" dirty="0" err="1" smtClean="0">
                <a:effectLst/>
              </a:rPr>
              <a:t>ваші</a:t>
            </a:r>
            <a:r>
              <a:rPr lang="ru-RU" dirty="0" smtClean="0">
                <a:effectLst/>
              </a:rPr>
              <a:t> </a:t>
            </a:r>
            <a:r>
              <a:rPr lang="ru-RU" dirty="0">
                <a:effectLst/>
              </a:rPr>
              <a:t>права, </a:t>
            </a:r>
            <a:r>
              <a:rPr lang="ru-RU" dirty="0" err="1">
                <a:effectLst/>
              </a:rPr>
              <a:t>якими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</a:t>
            </a:r>
            <a:r>
              <a:rPr lang="ru-RU" dirty="0" err="1" smtClean="0">
                <a:effectLst/>
              </a:rPr>
              <a:t>и</a:t>
            </a:r>
            <a:r>
              <a:rPr lang="ru-RU" dirty="0" smtClean="0">
                <a:effectLst/>
              </a:rPr>
              <a:t> можете </a:t>
            </a:r>
            <a:r>
              <a:rPr lang="ru-RU" dirty="0" err="1">
                <a:effectLst/>
              </a:rPr>
              <a:t>користуватися</a:t>
            </a:r>
            <a:r>
              <a:rPr lang="ru-RU" dirty="0">
                <a:effectLst/>
              </a:rPr>
              <a:t> до 18-ти </a:t>
            </a:r>
            <a:r>
              <a:rPr lang="ru-RU" dirty="0" err="1">
                <a:effectLst/>
              </a:rPr>
              <a:t>років</a:t>
            </a:r>
            <a:r>
              <a:rPr lang="ru-RU" dirty="0">
                <a:effectLst/>
              </a:rPr>
              <a:t>, тому </a:t>
            </a:r>
            <a:r>
              <a:rPr lang="ru-RU" dirty="0" err="1">
                <a:effectLst/>
              </a:rPr>
              <a:t>що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після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цього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</a:t>
            </a:r>
            <a:r>
              <a:rPr lang="ru-RU" dirty="0" err="1" smtClean="0">
                <a:effectLst/>
              </a:rPr>
              <a:t>и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стаєте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дорослими</a:t>
            </a:r>
            <a:r>
              <a:rPr lang="ru-RU" dirty="0" smtClean="0">
                <a:effectLst/>
              </a:rPr>
              <a:t>.</a:t>
            </a:r>
            <a:r>
              <a:rPr lang="ru-RU" dirty="0">
                <a:effectLst/>
              </a:rPr>
              <a:t> 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32656"/>
            <a:ext cx="7543800" cy="914400"/>
          </a:xfrm>
        </p:spPr>
        <p:txBody>
          <a:bodyPr/>
          <a:lstStyle/>
          <a:p>
            <a:r>
              <a:rPr lang="uk-UA" dirty="0" smtClean="0"/>
              <a:t>Права дитини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2349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040542"/>
            <a:ext cx="7920880" cy="4389873"/>
          </a:xfrm>
        </p:spPr>
        <p:txBody>
          <a:bodyPr>
            <a:normAutofit/>
          </a:bodyPr>
          <a:lstStyle/>
          <a:p>
            <a:r>
              <a:rPr lang="ru-RU" dirty="0" err="1">
                <a:effectLst/>
              </a:rPr>
              <a:t>ти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маєш</a:t>
            </a:r>
            <a:r>
              <a:rPr lang="ru-RU" dirty="0">
                <a:effectLst/>
              </a:rPr>
              <a:t> право на </a:t>
            </a:r>
            <a:r>
              <a:rPr lang="ru-RU" dirty="0" err="1">
                <a:effectLst/>
              </a:rPr>
              <a:t>життя</a:t>
            </a:r>
            <a:r>
              <a:rPr lang="ru-RU" dirty="0">
                <a:effectLst/>
              </a:rPr>
              <a:t>. </a:t>
            </a:r>
            <a:r>
              <a:rPr lang="ru-RU" dirty="0" err="1">
                <a:effectLst/>
              </a:rPr>
              <a:t>Ніхто</a:t>
            </a:r>
            <a:r>
              <a:rPr lang="ru-RU" dirty="0">
                <a:effectLst/>
              </a:rPr>
              <a:t> не </a:t>
            </a:r>
            <a:r>
              <a:rPr lang="ru-RU" dirty="0" err="1">
                <a:effectLst/>
              </a:rPr>
              <a:t>може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позбавити</a:t>
            </a:r>
            <a:r>
              <a:rPr lang="ru-RU" dirty="0">
                <a:effectLst/>
              </a:rPr>
              <a:t> тебе </a:t>
            </a:r>
            <a:r>
              <a:rPr lang="ru-RU" dirty="0" err="1">
                <a:effectLst/>
              </a:rPr>
              <a:t>цього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найціннішого</a:t>
            </a:r>
            <a:r>
              <a:rPr lang="ru-RU" dirty="0">
                <a:effectLst/>
              </a:rPr>
              <a:t> дару!</a:t>
            </a:r>
          </a:p>
          <a:p>
            <a:r>
              <a:rPr lang="ru-RU" sz="2000" dirty="0" err="1">
                <a:effectLst/>
              </a:rPr>
              <a:t>ти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маєш</a:t>
            </a:r>
            <a:r>
              <a:rPr lang="ru-RU" sz="2000" dirty="0">
                <a:effectLst/>
              </a:rPr>
              <a:t> право на </a:t>
            </a:r>
            <a:r>
              <a:rPr lang="ru-RU" sz="2000" dirty="0" err="1">
                <a:effectLst/>
              </a:rPr>
              <a:t>піклування</a:t>
            </a:r>
            <a:r>
              <a:rPr lang="ru-RU" sz="2000" dirty="0">
                <a:effectLst/>
              </a:rPr>
              <a:t> і </a:t>
            </a:r>
            <a:r>
              <a:rPr lang="ru-RU" sz="2000" dirty="0" err="1">
                <a:effectLst/>
              </a:rPr>
              <a:t>турботу</a:t>
            </a:r>
            <a:r>
              <a:rPr lang="ru-RU" sz="2000" dirty="0">
                <a:effectLst/>
              </a:rPr>
              <a:t>. </a:t>
            </a:r>
            <a:r>
              <a:rPr lang="ru-RU" sz="2000" dirty="0" err="1">
                <a:effectLst/>
              </a:rPr>
              <a:t>Це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означає</a:t>
            </a:r>
            <a:r>
              <a:rPr lang="ru-RU" sz="2000" dirty="0">
                <a:effectLst/>
              </a:rPr>
              <a:t>, </a:t>
            </a:r>
            <a:r>
              <a:rPr lang="ru-RU" sz="2000" dirty="0" err="1">
                <a:effectLst/>
              </a:rPr>
              <a:t>що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твої</a:t>
            </a:r>
            <a:r>
              <a:rPr lang="ru-RU" sz="2000" dirty="0">
                <a:effectLst/>
              </a:rPr>
              <a:t> батьки </a:t>
            </a:r>
            <a:r>
              <a:rPr lang="ru-RU" sz="2000" dirty="0" err="1">
                <a:effectLst/>
              </a:rPr>
              <a:t>повинні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піклуватись</a:t>
            </a:r>
            <a:r>
              <a:rPr lang="ru-RU" sz="2000" dirty="0">
                <a:effectLst/>
              </a:rPr>
              <a:t> про тебе, </a:t>
            </a:r>
            <a:r>
              <a:rPr lang="ru-RU" sz="2000" dirty="0" err="1">
                <a:effectLst/>
              </a:rPr>
              <a:t>дбати</a:t>
            </a:r>
            <a:r>
              <a:rPr lang="ru-RU" sz="2000" dirty="0">
                <a:effectLst/>
              </a:rPr>
              <a:t> про </a:t>
            </a:r>
            <a:r>
              <a:rPr lang="ru-RU" sz="2000" dirty="0" err="1">
                <a:effectLst/>
              </a:rPr>
              <a:t>твої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інтереси</a:t>
            </a:r>
            <a:r>
              <a:rPr lang="ru-RU" sz="2000" dirty="0">
                <a:effectLst/>
              </a:rPr>
              <a:t>;</a:t>
            </a:r>
          </a:p>
          <a:p>
            <a:r>
              <a:rPr lang="ru-RU" sz="2000" dirty="0" err="1">
                <a:effectLst/>
              </a:rPr>
              <a:t>ти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маєш</a:t>
            </a:r>
            <a:r>
              <a:rPr lang="ru-RU" sz="2000" dirty="0">
                <a:effectLst/>
              </a:rPr>
              <a:t> право на </a:t>
            </a:r>
            <a:r>
              <a:rPr lang="ru-RU" sz="2000" dirty="0" err="1">
                <a:effectLst/>
              </a:rPr>
              <a:t>достатнє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харчування</a:t>
            </a:r>
            <a:r>
              <a:rPr lang="ru-RU" sz="2000" dirty="0">
                <a:effectLst/>
              </a:rPr>
              <a:t> та </a:t>
            </a:r>
            <a:r>
              <a:rPr lang="ru-RU" sz="2000" dirty="0" err="1">
                <a:effectLst/>
              </a:rPr>
              <a:t>дах</a:t>
            </a:r>
            <a:r>
              <a:rPr lang="ru-RU" sz="2000" dirty="0">
                <a:effectLst/>
              </a:rPr>
              <a:t> над головою. Про </a:t>
            </a:r>
            <a:r>
              <a:rPr lang="ru-RU" sz="2000" dirty="0" err="1">
                <a:effectLst/>
              </a:rPr>
              <a:t>це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також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піклуються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твої</a:t>
            </a:r>
            <a:r>
              <a:rPr lang="ru-RU" sz="2000" dirty="0">
                <a:effectLst/>
              </a:rPr>
              <a:t> батьки, а </a:t>
            </a:r>
            <a:r>
              <a:rPr lang="ru-RU" sz="2000" dirty="0" err="1">
                <a:effectLst/>
              </a:rPr>
              <a:t>якщо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їх</a:t>
            </a:r>
            <a:r>
              <a:rPr lang="ru-RU" sz="2000" dirty="0">
                <a:effectLst/>
              </a:rPr>
              <a:t> у тебе </a:t>
            </a:r>
            <a:r>
              <a:rPr lang="ru-RU" sz="2000" dirty="0" err="1">
                <a:effectLst/>
              </a:rPr>
              <a:t>немає</a:t>
            </a:r>
            <a:r>
              <a:rPr lang="ru-RU" sz="2000" dirty="0">
                <a:effectLst/>
              </a:rPr>
              <a:t>, то держава;</a:t>
            </a:r>
          </a:p>
          <a:p>
            <a:r>
              <a:rPr lang="ru-RU" sz="2000" dirty="0" err="1">
                <a:effectLst/>
              </a:rPr>
              <a:t>ти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маєш</a:t>
            </a:r>
            <a:r>
              <a:rPr lang="ru-RU" sz="2000" dirty="0">
                <a:effectLst/>
              </a:rPr>
              <a:t> право на </a:t>
            </a:r>
            <a:r>
              <a:rPr lang="ru-RU" sz="2000" dirty="0" err="1">
                <a:effectLst/>
              </a:rPr>
              <a:t>розваги</a:t>
            </a:r>
            <a:r>
              <a:rPr lang="ru-RU" sz="2000" dirty="0">
                <a:effectLst/>
              </a:rPr>
              <a:t>. </a:t>
            </a:r>
            <a:r>
              <a:rPr lang="ru-RU" sz="2000" dirty="0" err="1">
                <a:effectLst/>
              </a:rPr>
              <a:t>Дорослі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повинні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будувати</a:t>
            </a:r>
            <a:r>
              <a:rPr lang="ru-RU" sz="2000" dirty="0">
                <a:effectLst/>
              </a:rPr>
              <a:t> для тебе </a:t>
            </a:r>
            <a:r>
              <a:rPr lang="ru-RU" sz="2000" dirty="0" err="1">
                <a:effectLst/>
              </a:rPr>
              <a:t>дитячі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майданчики</a:t>
            </a:r>
            <a:r>
              <a:rPr lang="ru-RU" sz="2000" dirty="0">
                <a:effectLst/>
              </a:rPr>
              <a:t> та </a:t>
            </a:r>
            <a:r>
              <a:rPr lang="ru-RU" sz="2000" dirty="0" err="1">
                <a:effectLst/>
              </a:rPr>
              <a:t>місця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проведення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дозвілля</a:t>
            </a:r>
            <a:r>
              <a:rPr lang="ru-RU" sz="2000" dirty="0">
                <a:effectLst/>
              </a:rPr>
              <a:t>. </a:t>
            </a:r>
            <a:r>
              <a:rPr lang="ru-RU" sz="2000" dirty="0" err="1">
                <a:effectLst/>
              </a:rPr>
              <a:t>Це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стосується</a:t>
            </a:r>
            <a:r>
              <a:rPr lang="ru-RU" sz="2000" dirty="0">
                <a:effectLst/>
              </a:rPr>
              <a:t> і театру, в </a:t>
            </a:r>
            <a:r>
              <a:rPr lang="ru-RU" sz="2000" dirty="0" err="1">
                <a:effectLst/>
              </a:rPr>
              <a:t>якому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повинні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також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ставитись</a:t>
            </a:r>
            <a:r>
              <a:rPr lang="ru-RU" sz="2000" dirty="0">
                <a:effectLst/>
              </a:rPr>
              <a:t> </a:t>
            </a:r>
            <a:r>
              <a:rPr lang="ru-RU" sz="2000" dirty="0" err="1">
                <a:effectLst/>
              </a:rPr>
              <a:t>вистави</a:t>
            </a:r>
            <a:r>
              <a:rPr lang="ru-RU" sz="2000" dirty="0">
                <a:effectLst/>
              </a:rPr>
              <a:t> для </a:t>
            </a:r>
            <a:r>
              <a:rPr lang="ru-RU" sz="2000" dirty="0" err="1">
                <a:effectLst/>
              </a:rPr>
              <a:t>дітей</a:t>
            </a:r>
            <a:r>
              <a:rPr lang="ru-RU" sz="2000" dirty="0">
                <a:effectLst/>
              </a:rPr>
              <a:t>;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332656"/>
            <a:ext cx="3672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дитини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061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404665"/>
            <a:ext cx="7618040" cy="3938736"/>
          </a:xfrm>
        </p:spPr>
        <p:txBody>
          <a:bodyPr>
            <a:normAutofit/>
          </a:bodyPr>
          <a:lstStyle/>
          <a:p>
            <a:r>
              <a:rPr lang="ru-RU" dirty="0" err="1">
                <a:effectLst/>
              </a:rPr>
              <a:t>ти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маєш</a:t>
            </a:r>
            <a:r>
              <a:rPr lang="ru-RU" dirty="0">
                <a:effectLst/>
              </a:rPr>
              <a:t> право на </a:t>
            </a:r>
            <a:r>
              <a:rPr lang="ru-RU" dirty="0" err="1">
                <a:effectLst/>
              </a:rPr>
              <a:t>освіту</a:t>
            </a:r>
            <a:r>
              <a:rPr lang="ru-RU" dirty="0">
                <a:effectLst/>
              </a:rPr>
              <a:t>. </a:t>
            </a:r>
            <a:r>
              <a:rPr lang="ru-RU" dirty="0" err="1">
                <a:effectLst/>
              </a:rPr>
              <a:t>Хочеш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ти</a:t>
            </a:r>
            <a:r>
              <a:rPr lang="ru-RU" dirty="0">
                <a:effectLst/>
              </a:rPr>
              <a:t> того </a:t>
            </a:r>
            <a:r>
              <a:rPr lang="ru-RU" dirty="0" err="1">
                <a:effectLst/>
              </a:rPr>
              <a:t>чи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ні</a:t>
            </a:r>
            <a:r>
              <a:rPr lang="ru-RU" dirty="0">
                <a:effectLst/>
              </a:rPr>
              <a:t>, але </a:t>
            </a:r>
            <a:r>
              <a:rPr lang="ru-RU" dirty="0" err="1">
                <a:effectLst/>
              </a:rPr>
              <a:t>ти</a:t>
            </a:r>
            <a:r>
              <a:rPr lang="ru-RU" dirty="0">
                <a:effectLst/>
              </a:rPr>
              <a:t> повинен </a:t>
            </a:r>
            <a:r>
              <a:rPr lang="ru-RU" dirty="0" err="1">
                <a:effectLst/>
              </a:rPr>
              <a:t>ходити</a:t>
            </a:r>
            <a:r>
              <a:rPr lang="ru-RU" dirty="0">
                <a:effectLst/>
              </a:rPr>
              <a:t> до </a:t>
            </a:r>
            <a:r>
              <a:rPr lang="ru-RU" dirty="0" err="1">
                <a:effectLst/>
              </a:rPr>
              <a:t>школи</a:t>
            </a:r>
            <a:r>
              <a:rPr lang="ru-RU" dirty="0">
                <a:effectLst/>
              </a:rPr>
              <a:t>. </a:t>
            </a:r>
            <a:r>
              <a:rPr lang="ru-RU" dirty="0" err="1">
                <a:effectLst/>
              </a:rPr>
              <a:t>Якщо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ти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хочеш</a:t>
            </a:r>
            <a:r>
              <a:rPr lang="ru-RU" dirty="0">
                <a:effectLst/>
              </a:rPr>
              <a:t> стати </a:t>
            </a:r>
            <a:r>
              <a:rPr lang="ru-RU" dirty="0" err="1">
                <a:effectLst/>
              </a:rPr>
              <a:t>відомою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людиною</a:t>
            </a:r>
            <a:r>
              <a:rPr lang="ru-RU" dirty="0">
                <a:effectLst/>
              </a:rPr>
              <a:t>, то </a:t>
            </a:r>
            <a:r>
              <a:rPr lang="ru-RU" dirty="0" err="1">
                <a:effectLst/>
              </a:rPr>
              <a:t>ти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обов’язково</a:t>
            </a:r>
            <a:r>
              <a:rPr lang="ru-RU" dirty="0">
                <a:effectLst/>
              </a:rPr>
              <a:t> повинен </a:t>
            </a:r>
            <a:r>
              <a:rPr lang="ru-RU" dirty="0" err="1">
                <a:effectLst/>
              </a:rPr>
              <a:t>навчатися</a:t>
            </a:r>
            <a:r>
              <a:rPr lang="ru-RU" dirty="0">
                <a:effectLst/>
              </a:rPr>
              <a:t>!</a:t>
            </a:r>
          </a:p>
          <a:p>
            <a:r>
              <a:rPr lang="ru-RU" dirty="0" err="1">
                <a:effectLst/>
              </a:rPr>
              <a:t>ти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маєш</a:t>
            </a:r>
            <a:r>
              <a:rPr lang="ru-RU" dirty="0">
                <a:effectLst/>
              </a:rPr>
              <a:t> право на </a:t>
            </a:r>
            <a:r>
              <a:rPr lang="ru-RU" dirty="0" err="1">
                <a:effectLst/>
              </a:rPr>
              <a:t>медичну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допомогу</a:t>
            </a:r>
            <a:r>
              <a:rPr lang="ru-RU" dirty="0">
                <a:effectLst/>
              </a:rPr>
              <a:t>. </a:t>
            </a:r>
            <a:r>
              <a:rPr lang="ru-RU" dirty="0" err="1">
                <a:effectLst/>
              </a:rPr>
              <a:t>Якщо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ти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поранився</a:t>
            </a:r>
            <a:r>
              <a:rPr lang="ru-RU" dirty="0">
                <a:effectLst/>
              </a:rPr>
              <a:t>, то </a:t>
            </a:r>
            <a:r>
              <a:rPr lang="ru-RU" dirty="0" err="1">
                <a:effectLst/>
              </a:rPr>
              <a:t>ти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можеш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звернутися</a:t>
            </a:r>
            <a:r>
              <a:rPr lang="ru-RU" dirty="0">
                <a:effectLst/>
              </a:rPr>
              <a:t> до </a:t>
            </a:r>
            <a:r>
              <a:rPr lang="ru-RU" dirty="0" err="1">
                <a:effectLst/>
              </a:rPr>
              <a:t>лікаря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який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тобі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допоможе</a:t>
            </a:r>
            <a:r>
              <a:rPr lang="ru-RU" dirty="0">
                <a:effectLst/>
              </a:rPr>
              <a:t>!</a:t>
            </a:r>
          </a:p>
          <a:p>
            <a:r>
              <a:rPr lang="ru-RU" dirty="0" err="1">
                <a:effectLst/>
              </a:rPr>
              <a:t>ти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маєш</a:t>
            </a:r>
            <a:r>
              <a:rPr lang="ru-RU" dirty="0">
                <a:effectLst/>
              </a:rPr>
              <a:t> право на </a:t>
            </a:r>
            <a:r>
              <a:rPr lang="ru-RU" dirty="0" err="1">
                <a:effectLst/>
              </a:rPr>
              <a:t>приватне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життя</a:t>
            </a:r>
            <a:r>
              <a:rPr lang="ru-RU" dirty="0">
                <a:effectLst/>
              </a:rPr>
              <a:t>. </a:t>
            </a:r>
            <a:r>
              <a:rPr lang="ru-RU" dirty="0" err="1">
                <a:effectLst/>
              </a:rPr>
              <a:t>Ніхто</a:t>
            </a:r>
            <a:r>
              <a:rPr lang="ru-RU" dirty="0">
                <a:effectLst/>
              </a:rPr>
              <a:t> не </a:t>
            </a:r>
            <a:r>
              <a:rPr lang="ru-RU" dirty="0" err="1">
                <a:effectLst/>
              </a:rPr>
              <a:t>може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перевіряти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твої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речі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читати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твої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листи</a:t>
            </a:r>
            <a:r>
              <a:rPr lang="ru-RU" dirty="0">
                <a:effectLst/>
              </a:rPr>
              <a:t>. </a:t>
            </a:r>
            <a:r>
              <a:rPr lang="ru-RU" dirty="0" err="1">
                <a:effectLst/>
              </a:rPr>
              <a:t>Ніхто</a:t>
            </a:r>
            <a:r>
              <a:rPr lang="ru-RU" dirty="0">
                <a:effectLst/>
              </a:rPr>
              <a:t> не </a:t>
            </a:r>
            <a:r>
              <a:rPr lang="ru-RU" dirty="0" err="1">
                <a:effectLst/>
              </a:rPr>
              <a:t>може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казати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тобі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погані</a:t>
            </a:r>
            <a:r>
              <a:rPr lang="ru-RU" dirty="0">
                <a:effectLst/>
              </a:rPr>
              <a:t> слова, </a:t>
            </a:r>
            <a:r>
              <a:rPr lang="ru-RU" dirty="0" err="1">
                <a:effectLst/>
              </a:rPr>
              <a:t>принижувати</a:t>
            </a:r>
            <a:r>
              <a:rPr lang="ru-RU" dirty="0">
                <a:effectLst/>
              </a:rPr>
              <a:t> тебе;</a:t>
            </a:r>
          </a:p>
          <a:p>
            <a:r>
              <a:rPr lang="ru-RU" dirty="0" err="1">
                <a:effectLst/>
              </a:rPr>
              <a:t>ти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маєш</a:t>
            </a:r>
            <a:r>
              <a:rPr lang="ru-RU" dirty="0">
                <a:effectLst/>
              </a:rPr>
              <a:t> право </a:t>
            </a:r>
            <a:r>
              <a:rPr lang="ru-RU" dirty="0" err="1">
                <a:effectLst/>
              </a:rPr>
              <a:t>висловлювати</a:t>
            </a:r>
            <a:r>
              <a:rPr lang="ru-RU" dirty="0">
                <a:effectLst/>
              </a:rPr>
              <a:t> свою точку </a:t>
            </a:r>
            <a:r>
              <a:rPr lang="ru-RU" dirty="0" err="1">
                <a:effectLst/>
              </a:rPr>
              <a:t>зору</a:t>
            </a:r>
            <a:r>
              <a:rPr lang="ru-RU" dirty="0">
                <a:effectLst/>
              </a:rPr>
              <a:t>, але вона не повинна </a:t>
            </a:r>
            <a:r>
              <a:rPr lang="ru-RU" dirty="0" err="1">
                <a:effectLst/>
              </a:rPr>
              <a:t>ображати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інших</a:t>
            </a:r>
            <a:r>
              <a:rPr lang="ru-RU" dirty="0">
                <a:effectLst/>
              </a:rPr>
              <a:t> людей.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7663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685801"/>
            <a:ext cx="8352928" cy="3657599"/>
          </a:xfrm>
        </p:spPr>
        <p:txBody>
          <a:bodyPr/>
          <a:lstStyle/>
          <a:p>
            <a:r>
              <a:rPr lang="ru-RU" dirty="0" err="1" smtClean="0">
                <a:effectLst/>
              </a:rPr>
              <a:t>Пам’ятайте</a:t>
            </a:r>
            <a:r>
              <a:rPr lang="ru-RU" dirty="0" smtClean="0">
                <a:effectLst/>
              </a:rPr>
              <a:t>, </a:t>
            </a:r>
            <a:r>
              <a:rPr lang="ru-RU" dirty="0" err="1" smtClean="0">
                <a:effectLst/>
              </a:rPr>
              <a:t>що</a:t>
            </a:r>
            <a:r>
              <a:rPr lang="ru-RU" dirty="0" smtClean="0">
                <a:effectLst/>
              </a:rPr>
              <a:t> </a:t>
            </a:r>
            <a:r>
              <a:rPr lang="ru-RU" dirty="0" err="1">
                <a:effectLst/>
              </a:rPr>
              <a:t>ніхто</a:t>
            </a:r>
            <a:r>
              <a:rPr lang="ru-RU" dirty="0">
                <a:effectLst/>
              </a:rPr>
              <a:t> не </a:t>
            </a:r>
            <a:r>
              <a:rPr lang="ru-RU" dirty="0" err="1">
                <a:effectLst/>
              </a:rPr>
              <a:t>може</a:t>
            </a:r>
            <a:r>
              <a:rPr lang="ru-RU" dirty="0">
                <a:effectLst/>
              </a:rPr>
              <a:t> </a:t>
            </a:r>
            <a:r>
              <a:rPr lang="ru-RU" dirty="0" smtClean="0">
                <a:effectLst/>
              </a:rPr>
              <a:t>вас </a:t>
            </a:r>
            <a:r>
              <a:rPr lang="ru-RU" dirty="0" err="1">
                <a:effectLst/>
              </a:rPr>
              <a:t>ображати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бити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жорстоко</a:t>
            </a:r>
            <a:r>
              <a:rPr lang="ru-RU" dirty="0">
                <a:effectLst/>
              </a:rPr>
              <a:t> і несправедливо </a:t>
            </a:r>
            <a:r>
              <a:rPr lang="ru-RU" dirty="0" err="1">
                <a:effectLst/>
              </a:rPr>
              <a:t>поводитись</a:t>
            </a:r>
            <a:r>
              <a:rPr lang="ru-RU" dirty="0">
                <a:effectLst/>
              </a:rPr>
              <a:t> з </a:t>
            </a:r>
            <a:r>
              <a:rPr lang="ru-RU" dirty="0" smtClean="0">
                <a:effectLst/>
              </a:rPr>
              <a:t>вами, </a:t>
            </a:r>
            <a:r>
              <a:rPr lang="ru-RU" dirty="0" err="1">
                <a:effectLst/>
              </a:rPr>
              <a:t>примушувати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працювати</a:t>
            </a:r>
            <a:r>
              <a:rPr lang="ru-RU" dirty="0">
                <a:effectLst/>
              </a:rPr>
              <a:t> на </a:t>
            </a:r>
            <a:r>
              <a:rPr lang="ru-RU" dirty="0" err="1">
                <a:effectLst/>
              </a:rPr>
              <a:t>дорослих</a:t>
            </a:r>
            <a:r>
              <a:rPr lang="ru-RU" dirty="0">
                <a:effectLst/>
              </a:rPr>
              <a:t>.</a:t>
            </a:r>
          </a:p>
          <a:p>
            <a:r>
              <a:rPr lang="ru-RU" dirty="0" err="1">
                <a:effectLst/>
              </a:rPr>
              <a:t>Якщо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</a:t>
            </a:r>
            <a:r>
              <a:rPr lang="ru-RU" dirty="0" err="1" smtClean="0">
                <a:effectLst/>
              </a:rPr>
              <a:t>и</a:t>
            </a:r>
            <a:r>
              <a:rPr lang="ru-RU" dirty="0" smtClean="0">
                <a:effectLst/>
              </a:rPr>
              <a:t> стали </a:t>
            </a:r>
            <a:r>
              <a:rPr lang="ru-RU" dirty="0">
                <a:effectLst/>
              </a:rPr>
              <a:t>жертвою </a:t>
            </a:r>
            <a:r>
              <a:rPr lang="ru-RU" dirty="0" err="1">
                <a:effectLst/>
              </a:rPr>
              <a:t>подібного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поводження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в</a:t>
            </a:r>
            <a:r>
              <a:rPr lang="ru-RU" dirty="0" err="1" smtClean="0">
                <a:effectLst/>
              </a:rPr>
              <a:t>и</a:t>
            </a:r>
            <a:r>
              <a:rPr lang="ru-RU" dirty="0" smtClean="0">
                <a:effectLst/>
              </a:rPr>
              <a:t> можете </a:t>
            </a:r>
            <a:r>
              <a:rPr lang="ru-RU" dirty="0" err="1">
                <a:effectLst/>
              </a:rPr>
              <a:t>звернутись</a:t>
            </a:r>
            <a:r>
              <a:rPr lang="ru-RU" dirty="0">
                <a:effectLst/>
              </a:rPr>
              <a:t> за </a:t>
            </a:r>
            <a:r>
              <a:rPr lang="ru-RU" dirty="0" err="1">
                <a:effectLst/>
              </a:rPr>
              <a:t>допомогою</a:t>
            </a:r>
            <a:r>
              <a:rPr lang="ru-RU" dirty="0">
                <a:effectLst/>
              </a:rPr>
              <a:t> до </a:t>
            </a:r>
            <a:r>
              <a:rPr lang="ru-RU" dirty="0" err="1">
                <a:effectLst/>
              </a:rPr>
              <a:t>міліції</a:t>
            </a:r>
            <a:r>
              <a:rPr lang="ru-RU" dirty="0">
                <a:effectLst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327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195736" y="836712"/>
            <a:ext cx="6096000" cy="3657599"/>
          </a:xfrm>
        </p:spPr>
        <p:txBody>
          <a:bodyPr/>
          <a:lstStyle/>
          <a:p>
            <a:r>
              <a:rPr lang="uk-UA" dirty="0" smtClean="0"/>
              <a:t>Що таке Конституція?</a:t>
            </a:r>
          </a:p>
          <a:p>
            <a:r>
              <a:rPr lang="uk-UA" dirty="0" smtClean="0"/>
              <a:t>Як називалася перша Конституція?</a:t>
            </a:r>
          </a:p>
          <a:p>
            <a:r>
              <a:rPr lang="uk-UA" dirty="0" smtClean="0"/>
              <a:t>Які права має дитина?</a:t>
            </a:r>
          </a:p>
          <a:p>
            <a:r>
              <a:rPr lang="uk-UA" dirty="0" smtClean="0"/>
              <a:t>Що потрібно робити, якщо порушили ваші права?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476672"/>
            <a:ext cx="7543800" cy="914400"/>
          </a:xfrm>
        </p:spPr>
        <p:txBody>
          <a:bodyPr/>
          <a:lstStyle/>
          <a:p>
            <a:r>
              <a:rPr lang="uk-UA" dirty="0" smtClean="0"/>
              <a:t>Підсумок </a:t>
            </a:r>
            <a:endParaRPr lang="ru-RU" dirty="0"/>
          </a:p>
        </p:txBody>
      </p:sp>
      <p:pic>
        <p:nvPicPr>
          <p:cNvPr id="2050" name="Picture 2" descr="http://www.ligamedia.ru/ppt/imgs/56b4cdfcb411d.jpg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56992"/>
            <a:ext cx="1440160" cy="2704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8365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6932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74</TotalTime>
  <Words>483</Words>
  <Application>Microsoft Office PowerPoint</Application>
  <PresentationFormat>Экран (4:3)</PresentationFormat>
  <Paragraphs>30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Базовая</vt:lpstr>
      <vt:lpstr>КОНСТИТУЦІЯ – ОСНОВНИЙ ЗАКОН УКРАЇНИ</vt:lpstr>
      <vt:lpstr>Помислимо 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Права дитини</vt:lpstr>
      <vt:lpstr>Презентация PowerPoint</vt:lpstr>
      <vt:lpstr>Презентация PowerPoint</vt:lpstr>
      <vt:lpstr>Презентация PowerPoint</vt:lpstr>
      <vt:lpstr>Підсумок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КОНСТИТУЦІЯ – ОСНОВНИЙ ЗАКОН УКРАЇНИ</dc:title>
  <dc:creator>user</dc:creator>
  <cp:lastModifiedBy>user</cp:lastModifiedBy>
  <cp:revision>7</cp:revision>
  <dcterms:created xsi:type="dcterms:W3CDTF">2016-10-12T16:50:00Z</dcterms:created>
  <dcterms:modified xsi:type="dcterms:W3CDTF">2016-10-12T18:08:26Z</dcterms:modified>
</cp:coreProperties>
</file>